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02B258-01B1-9984-6EA1-417215C42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FF6B07-7152-BD8D-DF40-ED57518E1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FB0F636-3175-C960-1CA5-BD5D3F7C1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7938456-9B83-055F-C2BB-29724ECFB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16D933A-073F-86F5-FE6F-859FF986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921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AB54E8-8E21-C8FF-6E3C-D03C91761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1972573-6933-97E3-8267-B13B12769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2619EC-4F12-7F5E-492C-DF81C11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B250D3-EC5A-170C-E3EE-F932C24D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A8A556-809A-BF99-65EE-18055C8D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577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4FA87BF-1BE8-D001-CCE6-F88B99D30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9745314-72BF-CF90-B468-B63482E1F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FFFED12-46DE-490E-B72E-C2EFB1FF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F29DB1-5C6D-004C-3097-DCCFAB568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08F93C-C6BF-A770-2EEE-EEB17AD5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972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3AF6AC-C3B0-93E0-EB23-7A90C24A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0C5306-8733-0F6F-50C0-1294EFE48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023731-6E9F-B1BA-1145-3A51E777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FE5C24-81B3-744A-6805-8AB04246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D953E76-D452-B3FE-F2CF-68090EA7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157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5550F0-991D-E947-9BE3-A2EC5E65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4C27F3D-C3C2-1C91-EC1B-4D1C1AA35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B2C4BB3-0CBF-80AF-89AF-962B20A7A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5C5F7C-FEAB-C346-4893-127DEB726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0441FE-F6F6-EB4F-7281-8170248D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75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6A009E-4831-8287-F358-56BD0F3D6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FD9D6C-793B-B54F-80EF-6FCEF7E46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9B3DB85-CBB6-C6F9-DCC6-19EB54FFE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7D0CCEB-81E3-AD11-CB30-300A1253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B3B255-B657-2944-B927-020EC0AF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EC1D854-77C4-4414-6EB3-0B6D055C6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215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58E687-E6D9-1AF1-5468-03EB1690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50E486E-18BC-B72D-45CD-FC5675161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C5E4B70-491A-5570-7444-DD0342F08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50B0FFA-289C-9414-8C9F-C39A141EE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98120AF-C38D-0CDB-4615-406C1E3E87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AD0B2D8-C9FF-2FB2-9539-55B2D593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4F30714-D674-81C1-5944-B48B722ED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7B87D3E-E8BF-B060-7442-FEAD9527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30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35B159-C080-3FF1-74B6-B71BE671E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2744966-B06F-EFDA-E69A-810E06476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8736AE0-24ED-6E07-29E4-714F554A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9FB648B-7657-61E4-843A-B782D25E6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082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B658CE0-32E2-C5F7-A0AF-BFFF9A1F2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417673C-7E00-F02C-715C-6AA14A837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149BC98-2BF4-5203-59F6-5072B74DE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25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406678-B9A0-D95A-4D01-9276C74A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513726-C451-C160-E727-03EFCB4D9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70C353B-84B9-433A-1FF6-BF30AEBDD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1132281-7FC7-6892-0C9A-660CEF249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9541F86-46FA-F2A3-2BF3-25FE8134D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BB290BB-6DDE-8A22-0640-E4D9FA73D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567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B5F9D-1B00-410B-117B-310DE03D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D844D52-AA35-AEC7-7180-332C7AD54A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3D50624-553E-78C6-2C70-FCEE674D9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5CFE5A1-C54D-307C-FBB8-37C2D9C2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DFE2348-0205-C63C-C6FF-484A05F31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7C05093-1C10-6FFE-C3AB-96170FE4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25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BF0780C-EBD2-9DFC-18B0-8D2F9882D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DE36FF3-B84A-F570-0103-1376D09A9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626E1C-E0E1-8A05-98F3-6EAF3F130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BC97B-5193-49F4-9E44-7615C80D2BD2}" type="datetimeFigureOut">
              <a:rPr lang="el-GR" smtClean="0"/>
              <a:t>24/9/2023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178A053-F00C-0A49-4B14-FEEC70E05C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856DB7-B254-7B03-E2D3-41A523038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F3401-617D-4A2F-9EC9-754BC7DBAF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15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185C784-4286-4D72-3298-198C4D18DC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l-GR" sz="5400" dirty="0"/>
              <a:t>3</a:t>
            </a:r>
            <a:r>
              <a:rPr lang="el-GR" sz="5400" baseline="30000" dirty="0"/>
              <a:t>ο</a:t>
            </a:r>
            <a:r>
              <a:rPr lang="el-GR" sz="5400" dirty="0"/>
              <a:t> Γυμνάσιο Θέρμης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0826746-54B0-D687-B234-091F287C5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el-GR"/>
              <a:t>Σχολική χρονιά </a:t>
            </a:r>
          </a:p>
          <a:p>
            <a:r>
              <a:rPr lang="el-GR"/>
              <a:t>2023-24</a:t>
            </a:r>
          </a:p>
          <a:p>
            <a:r>
              <a:rPr lang="el-GR" dirty="0"/>
              <a:t>Τμήματα Γ1, Γ2, Γ3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162B442-4F95-C8CA-0511-5D1322C2C0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04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2167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Ευρεία οθόνη</PresentationFormat>
  <Paragraphs>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3ο Γυμνάσιο Θέρμης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3ο Γυμνάσιο Θέρμης</dc:title>
  <dc:creator>user01</dc:creator>
  <cp:lastModifiedBy>user01</cp:lastModifiedBy>
  <cp:revision>2</cp:revision>
  <dcterms:created xsi:type="dcterms:W3CDTF">2023-09-24T17:47:05Z</dcterms:created>
  <dcterms:modified xsi:type="dcterms:W3CDTF">2023-09-24T17:49:40Z</dcterms:modified>
</cp:coreProperties>
</file>